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407" r:id="rId5"/>
    <p:sldId id="337" r:id="rId6"/>
    <p:sldId id="366" r:id="rId7"/>
    <p:sldId id="359" r:id="rId8"/>
    <p:sldId id="420" r:id="rId9"/>
    <p:sldId id="421" r:id="rId10"/>
    <p:sldId id="427" r:id="rId11"/>
    <p:sldId id="402" r:id="rId12"/>
    <p:sldId id="428" r:id="rId13"/>
    <p:sldId id="429" r:id="rId14"/>
    <p:sldId id="430" r:id="rId15"/>
    <p:sldId id="343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te PLC C</a:t>
            </a:r>
            <a:r>
              <a:rPr lang="zh-CN" altLang="en-US"/>
              <a:t>是词性标注得到的所有名词作为上下文</a:t>
            </a:r>
            <a:r>
              <a:rPr lang="en-US" altLang="zh-CN"/>
              <a:t> VE</a:t>
            </a:r>
            <a:r>
              <a:rPr lang="zh-CN" altLang="en-US"/>
              <a:t>是百度</a:t>
            </a:r>
            <a:r>
              <a:rPr lang="en-US" altLang="zh-CN"/>
              <a:t>api</a:t>
            </a:r>
            <a:r>
              <a:rPr lang="zh-CN" altLang="en-US"/>
              <a:t>提取的</a:t>
            </a:r>
            <a:r>
              <a:rPr lang="en-US" altLang="zh-CN"/>
              <a:t> </a:t>
            </a:r>
            <a:r>
              <a:rPr lang="zh-CN" altLang="en-US"/>
              <a:t>特征</a:t>
            </a:r>
            <a:r>
              <a:rPr lang="en-US" altLang="zh-CN"/>
              <a:t>hv</a:t>
            </a:r>
            <a:r>
              <a:rPr lang="zh-CN" altLang="en-US"/>
              <a:t>比如图片的分辨率</a:t>
            </a:r>
            <a:r>
              <a:rPr lang="en-US" altLang="zh-CN"/>
              <a:t> </a:t>
            </a:r>
            <a:r>
              <a:rPr lang="zh-CN" altLang="en-US"/>
              <a:t>一般来说清晰度低的</a:t>
            </a:r>
            <a:r>
              <a:rPr lang="zh-CN" altLang="en-US"/>
              <a:t>图片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58610" y="5686293"/>
            <a:ext cx="1171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2022.2.16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Xiaoke L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215390"/>
            <a:ext cx="11230610" cy="3315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0918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500505"/>
            <a:ext cx="11911965" cy="3764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0918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2600" y="1445895"/>
            <a:ext cx="6527800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0918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7268"/>
            <a:ext cx="10515600" cy="482946"/>
          </a:xfrm>
        </p:spPr>
        <p:txBody>
          <a:bodyPr/>
          <a:p>
            <a:r>
              <a:rPr lang="en-US" altLang="zh-CN"/>
              <a:t>Introduction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5265"/>
            <a:ext cx="7493635" cy="431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15" y="2283460"/>
            <a:ext cx="4695825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4408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945" y="772795"/>
            <a:ext cx="11361420" cy="5704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7268"/>
            <a:ext cx="10515600" cy="482946"/>
          </a:xfrm>
        </p:spPr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1115" y="638175"/>
            <a:ext cx="4271010" cy="6122670"/>
          </a:xfrm>
          <a:prstGeom prst="rect">
            <a:avLst/>
          </a:prstGeom>
        </p:spPr>
      </p:pic>
      <p:graphicFrame>
        <p:nvGraphicFramePr>
          <p:cNvPr id="7" name="对象 6"/>
          <p:cNvGraphicFramePr/>
          <p:nvPr/>
        </p:nvGraphicFramePr>
        <p:xfrm>
          <a:off x="6230620" y="4382135"/>
          <a:ext cx="340931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3296920" imgH="610870" progId="Equation.DSMT4">
                  <p:embed/>
                </p:oleObj>
              </mc:Choice>
              <mc:Fallback>
                <p:oleObj name="" r:id="rId3" imgW="3296920" imgH="610870" progId="Equation.DSMT4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0620" y="4382135"/>
                        <a:ext cx="340931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6230620" y="1322705"/>
          <a:ext cx="3263265" cy="6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3169920" imgH="601980" progId="Equation.DSMT4">
                  <p:embed/>
                </p:oleObj>
              </mc:Choice>
              <mc:Fallback>
                <p:oleObj name="" r:id="rId5" imgW="3169920" imgH="601980" progId="Equation.DSMT4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0620" y="1322705"/>
                        <a:ext cx="3263265" cy="61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620" y="5623560"/>
            <a:ext cx="3293110" cy="500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9963"/>
            <a:ext cx="10515600" cy="482946"/>
          </a:xfrm>
        </p:spPr>
        <p:txBody>
          <a:bodyPr/>
          <a:p>
            <a:r>
              <a:rPr kumimoji="1" lang="en-US" altLang="zh-CN">
                <a:sym typeface="+mn-ea"/>
              </a:rPr>
              <a:t>Method</a:t>
            </a:r>
            <a:endParaRPr kumimoji="1"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680" y="1560195"/>
            <a:ext cx="4854575" cy="2440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45" y="1152525"/>
            <a:ext cx="3153410" cy="18580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905" y="2727960"/>
            <a:ext cx="2980690" cy="1673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520" y="4655820"/>
            <a:ext cx="6918960" cy="1507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9963"/>
            <a:ext cx="10515600" cy="482946"/>
          </a:xfrm>
        </p:spPr>
        <p:txBody>
          <a:bodyPr/>
          <a:p>
            <a:r>
              <a:rPr kumimoji="1" lang="en-US" altLang="zh-CN">
                <a:sym typeface="+mn-ea"/>
              </a:rPr>
              <a:t>Method</a:t>
            </a:r>
            <a:endParaRPr kumimoji="1" lang="en-US" altLang="zh-CN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1775" y="821055"/>
            <a:ext cx="3788410" cy="4043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39112" r="19541"/>
          <a:stretch>
            <a:fillRect/>
          </a:stretch>
        </p:blipFill>
        <p:spPr>
          <a:xfrm>
            <a:off x="741045" y="647700"/>
            <a:ext cx="4735195" cy="57505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15" y="5275580"/>
            <a:ext cx="845820" cy="334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665" y="5610225"/>
            <a:ext cx="756920" cy="267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775" y="5271135"/>
            <a:ext cx="1176655" cy="339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775" y="5610225"/>
            <a:ext cx="668655" cy="3295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855" y="3159125"/>
            <a:ext cx="414655" cy="3111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855" y="3578225"/>
            <a:ext cx="309880" cy="237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7855" y="3923665"/>
            <a:ext cx="336550" cy="282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9963"/>
            <a:ext cx="10515600" cy="482946"/>
          </a:xfrm>
        </p:spPr>
        <p:txBody>
          <a:bodyPr/>
          <a:p>
            <a:r>
              <a:rPr kumimoji="1" lang="en-US" altLang="zh-CN">
                <a:sym typeface="+mn-ea"/>
              </a:rPr>
              <a:t>Method</a:t>
            </a:r>
            <a:endParaRPr kumimoji="1"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38914" r="19559"/>
          <a:stretch>
            <a:fillRect/>
          </a:stretch>
        </p:blipFill>
        <p:spPr>
          <a:xfrm>
            <a:off x="395605" y="1266190"/>
            <a:ext cx="4067175" cy="4922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90" y="2033270"/>
            <a:ext cx="6423025" cy="2791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9963"/>
            <a:ext cx="10515600" cy="482946"/>
          </a:xfrm>
        </p:spPr>
        <p:txBody>
          <a:bodyPr/>
          <a:p>
            <a:r>
              <a:rPr kumimoji="1" lang="en-US" altLang="zh-CN">
                <a:sym typeface="+mn-ea"/>
              </a:rPr>
              <a:t>Method</a:t>
            </a:r>
            <a:endParaRPr kumimoji="1" lang="en-US" alt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765810"/>
            <a:ext cx="6576060" cy="5326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40" y="1263650"/>
            <a:ext cx="4978400" cy="4959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75" y="2480310"/>
            <a:ext cx="5831205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0918"/>
            <a:ext cx="10515600" cy="482946"/>
          </a:xfrm>
        </p:spPr>
        <p:txBody>
          <a:bodyPr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20" y="903605"/>
            <a:ext cx="4993640" cy="571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555" y="1720215"/>
            <a:ext cx="5510530" cy="30168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532,&quot;width&quot;:5952}"/>
</p:tagLst>
</file>

<file path=ppt/tags/tag2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WPS 演示</Application>
  <PresentationFormat>Widescreen</PresentationFormat>
  <Paragraphs>32</Paragraphs>
  <Slides>13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等线</vt:lpstr>
      <vt:lpstr>Arial Unicode MS</vt:lpstr>
      <vt:lpstr>Calibri</vt:lpstr>
      <vt:lpstr>Office 主题​​</vt:lpstr>
      <vt:lpstr>Equation.DSMT4</vt:lpstr>
      <vt:lpstr>Equation.DSMT4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艺婷</cp:lastModifiedBy>
  <cp:revision>1891</cp:revision>
  <dcterms:created xsi:type="dcterms:W3CDTF">2017-04-22T07:59:00Z</dcterms:created>
  <dcterms:modified xsi:type="dcterms:W3CDTF">2022-02-16T10:44:10Z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28C41CD5B030429E9E5E62AE4D42D9DE</vt:lpwstr>
  </property>
</Properties>
</file>